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CBA8D9-6F35-4D6B-91C4-607BBAF5BEA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FD749C-0F1F-45F1-AA17-EE0F12E78D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76B31C-45BD-4B8B-83BC-9FA181E65A1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0DE43D-1A4C-45BF-A01F-A18F880C243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F03F0D-AA02-416D-A186-844CD1E223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C35A70-E849-463C-A913-81D3A142A26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77DCD7-2002-48E1-B94C-61A1294478D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30ECD3-3918-4337-A9BC-9E0A07F3E5F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D7BDA9-C162-42B1-9355-A1E12C20A79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1FC1B7-7D39-4B5D-B63A-739A89185B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2C3288-A6B7-4E33-BB8B-40AB3FB631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F11BA8-65FD-44E9-8D12-CE1AFD7F8F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FF177F2-77A3-43FB-B030-4F545DA10019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3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4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65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66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2024-09-02T16:59:23Z</dcterms:modified>
  <cp:revision>59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